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84" r:id="rId5"/>
    <p:sldId id="279" r:id="rId6"/>
    <p:sldId id="286" r:id="rId7"/>
    <p:sldId id="278" r:id="rId8"/>
    <p:sldId id="28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4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>
            <a:extLst>
              <a:ext uri="{FF2B5EF4-FFF2-40B4-BE49-F238E27FC236}">
                <a16:creationId xmlns:a16="http://schemas.microsoft.com/office/drawing/2014/main" id="{F4AB04F4-1E72-1E43-A5C8-B54B435986AF}"/>
              </a:ext>
            </a:extLst>
          </p:cNvPr>
          <p:cNvSpPr txBox="1">
            <a:spLocks/>
          </p:cNvSpPr>
          <p:nvPr/>
        </p:nvSpPr>
        <p:spPr>
          <a:xfrm>
            <a:off x="6096000" y="2120635"/>
            <a:ext cx="5948515" cy="17655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557784" tIns="530352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SECURE social 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51FE6-2A46-96B9-0FE4-E63678A6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8" y="521970"/>
            <a:ext cx="5878416" cy="52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F8028362-8ED3-48F3-625E-C817F5BFB608}"/>
              </a:ext>
            </a:extLst>
          </p:cNvPr>
          <p:cNvSpPr txBox="1">
            <a:spLocks/>
          </p:cNvSpPr>
          <p:nvPr/>
        </p:nvSpPr>
        <p:spPr>
          <a:xfrm>
            <a:off x="1843610" y="352338"/>
            <a:ext cx="6897718" cy="841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 CITY ISSUES : CURRENT BOSTON SOCIAL ISSUES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ext Placeholder 42">
            <a:extLst>
              <a:ext uri="{FF2B5EF4-FFF2-40B4-BE49-F238E27FC236}">
                <a16:creationId xmlns:a16="http://schemas.microsoft.com/office/drawing/2014/main" id="{45772BE7-B95A-D44B-AA74-DB69F0CD6792}"/>
              </a:ext>
            </a:extLst>
          </p:cNvPr>
          <p:cNvSpPr txBox="1">
            <a:spLocks/>
          </p:cNvSpPr>
          <p:nvPr/>
        </p:nvSpPr>
        <p:spPr>
          <a:xfrm>
            <a:off x="897623" y="1553311"/>
            <a:ext cx="5964572" cy="3605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Boston is experiencing </a:t>
            </a:r>
          </a:p>
          <a:p>
            <a:endParaRPr lang="en-US" sz="1500" dirty="0"/>
          </a:p>
          <a:p>
            <a:r>
              <a:rPr lang="en-US" sz="1500" dirty="0"/>
              <a:t>	an immediate housing crisis,</a:t>
            </a:r>
          </a:p>
          <a:p>
            <a:r>
              <a:rPr lang="en-US" sz="1500" dirty="0"/>
              <a:t>	 transportation issues, </a:t>
            </a:r>
          </a:p>
          <a:p>
            <a:r>
              <a:rPr lang="en-US" sz="1500" dirty="0"/>
              <a:t>	opioid problems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IT HAS WIDER IMPLICATIONS TO </a:t>
            </a:r>
          </a:p>
          <a:p>
            <a:endParaRPr lang="en-US" dirty="0"/>
          </a:p>
          <a:p>
            <a:r>
              <a:rPr lang="en-US" dirty="0"/>
              <a:t>                      PERSONAL DATA SHARE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DE705C-4EC2-CD55-71A5-01238CBB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049" y="1166948"/>
            <a:ext cx="1712259" cy="13946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A2F08F-E2E5-0733-959F-3319CB27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840" y="1156049"/>
            <a:ext cx="1227588" cy="1313294"/>
          </a:xfrm>
          <a:prstGeom prst="rect">
            <a:avLst/>
          </a:prstGeom>
        </p:spPr>
      </p:pic>
      <p:pic>
        <p:nvPicPr>
          <p:cNvPr id="7" name="Picture 6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8F214F27-9234-ADB4-A6D7-F1BDD937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367" y="3240497"/>
            <a:ext cx="2815157" cy="24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8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4DD51-30C5-6E9E-1D3D-0BA6A666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0D746-EA12-A104-6381-390F205B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5ACFE-20F8-C1D4-C258-A19E4B89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B6C7FC-4D2C-0519-EF85-1691C52D2A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IN" dirty="0"/>
              <a:t>Web 2        </a:t>
            </a:r>
          </a:p>
          <a:p>
            <a:r>
              <a:rPr lang="en-IN" sz="1000" dirty="0"/>
              <a:t>(shortcomings)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54734C-0C58-8F7F-813C-543539F96F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63246C-D4D9-1147-CD96-2031F7CD1B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IN" dirty="0"/>
              <a:t>Web3</a:t>
            </a:r>
          </a:p>
          <a:p>
            <a:r>
              <a:rPr lang="en-IN" sz="1100" dirty="0"/>
              <a:t>(shortcomings)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C2D2DC-3DB0-E828-D9F1-D56DFEF40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Centralized</a:t>
            </a:r>
          </a:p>
          <a:p>
            <a:r>
              <a:rPr lang="en-IN" dirty="0"/>
              <a:t>Lack of Transparency</a:t>
            </a:r>
          </a:p>
          <a:p>
            <a:r>
              <a:rPr lang="en-IN" dirty="0"/>
              <a:t>Points of attack </a:t>
            </a:r>
          </a:p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AB7249-5B7E-8A0D-20DF-3A801E46EDB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EFA9F9-9913-C150-C32C-0FFCD43B7C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IN" dirty="0"/>
              <a:t>Unusable UI</a:t>
            </a:r>
          </a:p>
          <a:p>
            <a:r>
              <a:rPr lang="en-IN" dirty="0"/>
              <a:t>Patterns focused on Finance</a:t>
            </a:r>
          </a:p>
          <a:p>
            <a:r>
              <a:rPr lang="en-IN" dirty="0"/>
              <a:t>Adoption barriers</a:t>
            </a:r>
          </a:p>
          <a:p>
            <a:endParaRPr lang="en-IN" dirty="0"/>
          </a:p>
        </p:txBody>
      </p:sp>
      <p:sp>
        <p:nvSpPr>
          <p:cNvPr id="13" name="Title 33">
            <a:extLst>
              <a:ext uri="{FF2B5EF4-FFF2-40B4-BE49-F238E27FC236}">
                <a16:creationId xmlns:a16="http://schemas.microsoft.com/office/drawing/2014/main" id="{98D77958-06B2-4E2C-9397-547408DF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93" y="344899"/>
            <a:ext cx="7288213" cy="630237"/>
          </a:xfrm>
        </p:spPr>
        <p:txBody>
          <a:bodyPr>
            <a:noAutofit/>
          </a:bodyPr>
          <a:lstStyle/>
          <a:p>
            <a:r>
              <a:rPr lang="en-US" sz="2000" dirty="0"/>
              <a:t>BALANCED USABILITY And data protection compliance for @scale social adoption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2A27C-D1D6-6B16-A446-F5E0751A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88" y="2691982"/>
            <a:ext cx="3114080" cy="2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0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070" y="580102"/>
            <a:ext cx="5245833" cy="5673213"/>
          </a:xfrm>
        </p:spPr>
        <p:txBody>
          <a:bodyPr/>
          <a:lstStyle/>
          <a:p>
            <a:r>
              <a:rPr lang="en-US" dirty="0"/>
              <a:t>     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7933470-0BCA-7B00-662A-F06C592208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56">
            <a:extLst>
              <a:ext uri="{FF2B5EF4-FFF2-40B4-BE49-F238E27FC236}">
                <a16:creationId xmlns:a16="http://schemas.microsoft.com/office/drawing/2014/main" id="{E2C66A57-06D6-56C4-CC1C-88E748B10B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42196" y="1707343"/>
            <a:ext cx="4614604" cy="380855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 web2-like experience to hold multiple inter-related types of DIGITAL ASSETS to be shared with participants of the societal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participants in the network are designated by BADGES(the app gives a configurable way to set the badges example: social worker, researcher, etc.)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decentralized way of ENCRYPTING DATA, and SHARING DATA only to qualified custodians set by configurable rule settings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Way to reduce cost for participants in the network for increased adoption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D36AC-FA3E-7771-6590-E1A02B89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6" y="171070"/>
            <a:ext cx="7097115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46645-7A70-7B41-5034-0E18DBF5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19145-13F6-ED79-DA4A-5958A4D3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E6E27-ED41-08F5-6BF7-1D4231C5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AE6956-14B5-4BB9-EB35-F279C286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373" y="1426337"/>
            <a:ext cx="6019802" cy="3513714"/>
          </a:xfrm>
        </p:spPr>
        <p:txBody>
          <a:bodyPr>
            <a:noAutofit/>
          </a:bodyPr>
          <a:lstStyle/>
          <a:p>
            <a: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b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QNA</a:t>
            </a:r>
            <a:b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727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194</TotalTime>
  <Words>177</Words>
  <Application>Microsoft Office PowerPoint</Application>
  <PresentationFormat>Widescreen</PresentationFormat>
  <Paragraphs>47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PowerPoint Presentation</vt:lpstr>
      <vt:lpstr>PowerPoint Presentation</vt:lpstr>
      <vt:lpstr>BALANCED USABILITY And data protection compliance for @scale social adoption</vt:lpstr>
      <vt:lpstr>     Flowchart</vt:lpstr>
      <vt:lpstr>                QNA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Boston social share</dc:title>
  <dc:creator>Vaani Bakshi</dc:creator>
  <cp:lastModifiedBy>Shailesh Shenoy</cp:lastModifiedBy>
  <cp:revision>6</cp:revision>
  <dcterms:created xsi:type="dcterms:W3CDTF">2024-04-28T09:55:12Z</dcterms:created>
  <dcterms:modified xsi:type="dcterms:W3CDTF">2024-04-28T16:04:57Z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